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7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66511-844D-42AC-915C-EB841DC559C0}" v="98" dt="2022-06-10T13:46:27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 snapToGrid="0" snapToObjects="1"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4ED66511-844D-42AC-915C-EB841DC559C0}"/>
    <pc:docChg chg="custSel delSld modSld modSection modShowInfo">
      <pc:chgData name="Thomas Thornhill" userId="4b94b3c8d6c07379" providerId="LiveId" clId="{4ED66511-844D-42AC-915C-EB841DC559C0}" dt="2022-06-10T13:46:27.906" v="135" actId="20577"/>
      <pc:docMkLst>
        <pc:docMk/>
      </pc:docMkLst>
      <pc:sldChg chg="addSp modSp mod">
        <pc:chgData name="Thomas Thornhill" userId="4b94b3c8d6c07379" providerId="LiveId" clId="{4ED66511-844D-42AC-915C-EB841DC559C0}" dt="2022-06-09T02:10:46.156" v="122" actId="20577"/>
        <pc:sldMkLst>
          <pc:docMk/>
          <pc:sldMk cId="3893856719" sldId="258"/>
        </pc:sldMkLst>
        <pc:spChg chg="add mod">
          <ac:chgData name="Thomas Thornhill" userId="4b94b3c8d6c07379" providerId="LiveId" clId="{4ED66511-844D-42AC-915C-EB841DC559C0}" dt="2022-06-09T02:10:46.156" v="122" actId="20577"/>
          <ac:spMkLst>
            <pc:docMk/>
            <pc:sldMk cId="3893856719" sldId="258"/>
            <ac:spMk id="2" creationId="{64F11A64-4AFE-7EC4-462F-819C5898E91F}"/>
          </ac:spMkLst>
        </pc:spChg>
      </pc:sldChg>
      <pc:sldChg chg="del">
        <pc:chgData name="Thomas Thornhill" userId="4b94b3c8d6c07379" providerId="LiveId" clId="{4ED66511-844D-42AC-915C-EB841DC559C0}" dt="2022-06-09T02:10:15.325" v="89" actId="47"/>
        <pc:sldMkLst>
          <pc:docMk/>
          <pc:sldMk cId="544258191" sldId="263"/>
        </pc:sldMkLst>
      </pc:sldChg>
      <pc:sldChg chg="modSp mod">
        <pc:chgData name="Thomas Thornhill" userId="4b94b3c8d6c07379" providerId="LiveId" clId="{4ED66511-844D-42AC-915C-EB841DC559C0}" dt="2022-06-10T13:43:32.337" v="124" actId="33524"/>
        <pc:sldMkLst>
          <pc:docMk/>
          <pc:sldMk cId="4177881728" sldId="265"/>
        </pc:sldMkLst>
        <pc:spChg chg="mod">
          <ac:chgData name="Thomas Thornhill" userId="4b94b3c8d6c07379" providerId="LiveId" clId="{4ED66511-844D-42AC-915C-EB841DC559C0}" dt="2022-06-10T13:43:32.337" v="124" actId="33524"/>
          <ac:spMkLst>
            <pc:docMk/>
            <pc:sldMk cId="4177881728" sldId="265"/>
            <ac:spMk id="5" creationId="{00000000-0000-0000-0000-000000000000}"/>
          </ac:spMkLst>
        </pc:spChg>
      </pc:sldChg>
      <pc:sldChg chg="modSp mod">
        <pc:chgData name="Thomas Thornhill" userId="4b94b3c8d6c07379" providerId="LiveId" clId="{4ED66511-844D-42AC-915C-EB841DC559C0}" dt="2022-06-10T13:43:46.471" v="125" actId="115"/>
        <pc:sldMkLst>
          <pc:docMk/>
          <pc:sldMk cId="2297983653" sldId="266"/>
        </pc:sldMkLst>
        <pc:spChg chg="mod">
          <ac:chgData name="Thomas Thornhill" userId="4b94b3c8d6c07379" providerId="LiveId" clId="{4ED66511-844D-42AC-915C-EB841DC559C0}" dt="2022-06-10T13:43:46.471" v="125" actId="115"/>
          <ac:spMkLst>
            <pc:docMk/>
            <pc:sldMk cId="2297983653" sldId="266"/>
            <ac:spMk id="5" creationId="{00000000-0000-0000-0000-000000000000}"/>
          </ac:spMkLst>
        </pc:spChg>
      </pc:sldChg>
      <pc:sldChg chg="modSp">
        <pc:chgData name="Thomas Thornhill" userId="4b94b3c8d6c07379" providerId="LiveId" clId="{4ED66511-844D-42AC-915C-EB841DC559C0}" dt="2022-06-10T13:44:52.021" v="127" actId="6549"/>
        <pc:sldMkLst>
          <pc:docMk/>
          <pc:sldMk cId="1515084631" sldId="269"/>
        </pc:sldMkLst>
        <pc:spChg chg="mod">
          <ac:chgData name="Thomas Thornhill" userId="4b94b3c8d6c07379" providerId="LiveId" clId="{4ED66511-844D-42AC-915C-EB841DC559C0}" dt="2022-06-10T13:44:52.021" v="127" actId="6549"/>
          <ac:spMkLst>
            <pc:docMk/>
            <pc:sldMk cId="1515084631" sldId="269"/>
            <ac:spMk id="5" creationId="{00000000-0000-0000-0000-000000000000}"/>
          </ac:spMkLst>
        </pc:spChg>
      </pc:sldChg>
      <pc:sldChg chg="modSp mod">
        <pc:chgData name="Thomas Thornhill" userId="4b94b3c8d6c07379" providerId="LiveId" clId="{4ED66511-844D-42AC-915C-EB841DC559C0}" dt="2022-06-09T02:07:14.019" v="50" actId="20577"/>
        <pc:sldMkLst>
          <pc:docMk/>
          <pc:sldMk cId="232291681" sldId="270"/>
        </pc:sldMkLst>
        <pc:spChg chg="mod">
          <ac:chgData name="Thomas Thornhill" userId="4b94b3c8d6c07379" providerId="LiveId" clId="{4ED66511-844D-42AC-915C-EB841DC559C0}" dt="2022-06-09T02:07:14.019" v="50" actId="20577"/>
          <ac:spMkLst>
            <pc:docMk/>
            <pc:sldMk cId="232291681" sldId="270"/>
            <ac:spMk id="5" creationId="{00000000-0000-0000-0000-000000000000}"/>
          </ac:spMkLst>
        </pc:spChg>
      </pc:sldChg>
      <pc:sldChg chg="modSp">
        <pc:chgData name="Thomas Thornhill" userId="4b94b3c8d6c07379" providerId="LiveId" clId="{4ED66511-844D-42AC-915C-EB841DC559C0}" dt="2022-06-10T13:46:27.906" v="135" actId="20577"/>
        <pc:sldMkLst>
          <pc:docMk/>
          <pc:sldMk cId="2433312316" sldId="271"/>
        </pc:sldMkLst>
        <pc:spChg chg="mod">
          <ac:chgData name="Thomas Thornhill" userId="4b94b3c8d6c07379" providerId="LiveId" clId="{4ED66511-844D-42AC-915C-EB841DC559C0}" dt="2022-06-10T13:46:27.906" v="135" actId="20577"/>
          <ac:spMkLst>
            <pc:docMk/>
            <pc:sldMk cId="2433312316" sldId="271"/>
            <ac:spMk id="5" creationId="{00000000-0000-0000-0000-000000000000}"/>
          </ac:spMkLst>
        </pc:spChg>
      </pc:sldChg>
      <pc:sldChg chg="modSp">
        <pc:chgData name="Thomas Thornhill" userId="4b94b3c8d6c07379" providerId="LiveId" clId="{4ED66511-844D-42AC-915C-EB841DC559C0}" dt="2022-06-09T02:08:28.280" v="53" actId="108"/>
        <pc:sldMkLst>
          <pc:docMk/>
          <pc:sldMk cId="2978928935" sldId="272"/>
        </pc:sldMkLst>
        <pc:spChg chg="mod">
          <ac:chgData name="Thomas Thornhill" userId="4b94b3c8d6c07379" providerId="LiveId" clId="{4ED66511-844D-42AC-915C-EB841DC559C0}" dt="2022-06-09T02:08:28.280" v="53" actId="108"/>
          <ac:spMkLst>
            <pc:docMk/>
            <pc:sldMk cId="2978928935" sldId="272"/>
            <ac:spMk id="5" creationId="{00000000-0000-0000-0000-000000000000}"/>
          </ac:spMkLst>
        </pc:spChg>
      </pc:sldChg>
      <pc:sldChg chg="modSp modAnim">
        <pc:chgData name="Thomas Thornhill" userId="4b94b3c8d6c07379" providerId="LiveId" clId="{4ED66511-844D-42AC-915C-EB841DC559C0}" dt="2022-06-09T02:09:40.314" v="88" actId="6549"/>
        <pc:sldMkLst>
          <pc:docMk/>
          <pc:sldMk cId="1429958717" sldId="273"/>
        </pc:sldMkLst>
        <pc:spChg chg="mod">
          <ac:chgData name="Thomas Thornhill" userId="4b94b3c8d6c07379" providerId="LiveId" clId="{4ED66511-844D-42AC-915C-EB841DC559C0}" dt="2022-06-09T02:09:38.845" v="87" actId="6549"/>
          <ac:spMkLst>
            <pc:docMk/>
            <pc:sldMk cId="1429958717" sldId="273"/>
            <ac:spMk id="5" creationId="{00000000-0000-0000-0000-000000000000}"/>
          </ac:spMkLst>
        </pc:spChg>
      </pc:sldChg>
    </pc:docChg>
  </pc:docChgLst>
  <pc:docChgLst>
    <pc:chgData name="Thomas Thornhill" userId="4b94b3c8d6c07379" providerId="LiveId" clId="{BA81B890-7A26-4C05-A370-D0F42505B8F4}"/>
    <pc:docChg chg="custSel addSld modSld modMainMaster addSection delSection modSection modShowInfo">
      <pc:chgData name="Thomas Thornhill" userId="4b94b3c8d6c07379" providerId="LiveId" clId="{BA81B890-7A26-4C05-A370-D0F42505B8F4}" dt="2022-05-14T22:29:53.850" v="3166"/>
      <pc:docMkLst>
        <pc:docMk/>
      </pc:docMkLst>
      <pc:sldChg chg="modSp mod modTransition">
        <pc:chgData name="Thomas Thornhill" userId="4b94b3c8d6c07379" providerId="LiveId" clId="{BA81B890-7A26-4C05-A370-D0F42505B8F4}" dt="2022-05-14T16:58:41.936" v="3152" actId="255"/>
        <pc:sldMkLst>
          <pc:docMk/>
          <pc:sldMk cId="3877253977" sldId="257"/>
        </pc:sldMkLst>
        <pc:spChg chg="mod">
          <ac:chgData name="Thomas Thornhill" userId="4b94b3c8d6c07379" providerId="LiveId" clId="{BA81B890-7A26-4C05-A370-D0F42505B8F4}" dt="2022-05-14T16:58:41.936" v="3152" actId="255"/>
          <ac:spMkLst>
            <pc:docMk/>
            <pc:sldMk cId="3877253977" sldId="257"/>
            <ac:spMk id="2" creationId="{00000000-0000-0000-0000-000000000000}"/>
          </ac:spMkLst>
        </pc:spChg>
      </pc:sldChg>
      <pc:sldChg chg="modTransition">
        <pc:chgData name="Thomas Thornhill" userId="4b94b3c8d6c07379" providerId="LiveId" clId="{BA81B890-7A26-4C05-A370-D0F42505B8F4}" dt="2022-05-14T16:27:03.351" v="147"/>
        <pc:sldMkLst>
          <pc:docMk/>
          <pc:sldMk cId="3893856719" sldId="258"/>
        </pc:sldMkLst>
      </pc:sldChg>
      <pc:sldChg chg="modSp mod modTransition">
        <pc:chgData name="Thomas Thornhill" userId="4b94b3c8d6c07379" providerId="LiveId" clId="{BA81B890-7A26-4C05-A370-D0F42505B8F4}" dt="2022-05-14T16:30:00.984" v="449" actId="207"/>
        <pc:sldMkLst>
          <pc:docMk/>
          <pc:sldMk cId="1405483902" sldId="261"/>
        </pc:sldMkLst>
        <pc:spChg chg="mod">
          <ac:chgData name="Thomas Thornhill" userId="4b94b3c8d6c07379" providerId="LiveId" clId="{BA81B890-7A26-4C05-A370-D0F42505B8F4}" dt="2022-05-14T16:30:00.984" v="449" actId="207"/>
          <ac:spMkLst>
            <pc:docMk/>
            <pc:sldMk cId="1405483902" sldId="261"/>
            <ac:spMk id="5" creationId="{00000000-0000-0000-0000-000000000000}"/>
          </ac:spMkLst>
        </pc:spChg>
      </pc:sldChg>
      <pc:sldChg chg="modSp mod modTransition">
        <pc:chgData name="Thomas Thornhill" userId="4b94b3c8d6c07379" providerId="LiveId" clId="{BA81B890-7A26-4C05-A370-D0F42505B8F4}" dt="2022-05-14T16:58:49.487" v="3164" actId="20577"/>
        <pc:sldMkLst>
          <pc:docMk/>
          <pc:sldMk cId="544258191" sldId="263"/>
        </pc:sldMkLst>
        <pc:spChg chg="mod">
          <ac:chgData name="Thomas Thornhill" userId="4b94b3c8d6c07379" providerId="LiveId" clId="{BA81B890-7A26-4C05-A370-D0F42505B8F4}" dt="2022-05-14T16:58:49.487" v="3164" actId="20577"/>
          <ac:spMkLst>
            <pc:docMk/>
            <pc:sldMk cId="544258191" sldId="263"/>
            <ac:spMk id="3" creationId="{00000000-0000-0000-0000-000000000000}"/>
          </ac:spMkLst>
        </pc:spChg>
      </pc:sldChg>
      <pc:sldChg chg="modSp add mod">
        <pc:chgData name="Thomas Thornhill" userId="4b94b3c8d6c07379" providerId="LiveId" clId="{BA81B890-7A26-4C05-A370-D0F42505B8F4}" dt="2022-05-14T16:29:57.796" v="448" actId="207"/>
        <pc:sldMkLst>
          <pc:docMk/>
          <pc:sldMk cId="3525058870" sldId="264"/>
        </pc:sldMkLst>
        <pc:spChg chg="mod">
          <ac:chgData name="Thomas Thornhill" userId="4b94b3c8d6c07379" providerId="LiveId" clId="{BA81B890-7A26-4C05-A370-D0F42505B8F4}" dt="2022-05-14T16:29:57.796" v="448" actId="207"/>
          <ac:spMkLst>
            <pc:docMk/>
            <pc:sldMk cId="3525058870" sldId="264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BA81B890-7A26-4C05-A370-D0F42505B8F4}" dt="2022-05-14T16:31:02.071" v="556" actId="20577"/>
        <pc:sldMkLst>
          <pc:docMk/>
          <pc:sldMk cId="4177881728" sldId="265"/>
        </pc:sldMkLst>
        <pc:spChg chg="mod">
          <ac:chgData name="Thomas Thornhill" userId="4b94b3c8d6c07379" providerId="LiveId" clId="{BA81B890-7A26-4C05-A370-D0F42505B8F4}" dt="2022-05-14T16:31:02.071" v="556" actId="20577"/>
          <ac:spMkLst>
            <pc:docMk/>
            <pc:sldMk cId="4177881728" sldId="265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BA81B890-7A26-4C05-A370-D0F42505B8F4}" dt="2022-05-14T16:32:20.784" v="762" actId="20577"/>
        <pc:sldMkLst>
          <pc:docMk/>
          <pc:sldMk cId="2297983653" sldId="266"/>
        </pc:sldMkLst>
        <pc:spChg chg="mod">
          <ac:chgData name="Thomas Thornhill" userId="4b94b3c8d6c07379" providerId="LiveId" clId="{BA81B890-7A26-4C05-A370-D0F42505B8F4}" dt="2022-05-14T16:32:20.784" v="762" actId="20577"/>
          <ac:spMkLst>
            <pc:docMk/>
            <pc:sldMk cId="2297983653" sldId="266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16:35:33.727" v="1064" actId="20577"/>
        <pc:sldMkLst>
          <pc:docMk/>
          <pc:sldMk cId="1819633519" sldId="267"/>
        </pc:sldMkLst>
        <pc:spChg chg="mod">
          <ac:chgData name="Thomas Thornhill" userId="4b94b3c8d6c07379" providerId="LiveId" clId="{BA81B890-7A26-4C05-A370-D0F42505B8F4}" dt="2022-05-14T16:32:45.295" v="798" actId="20577"/>
          <ac:spMkLst>
            <pc:docMk/>
            <pc:sldMk cId="1819633519" sldId="267"/>
            <ac:spMk id="4" creationId="{00000000-0000-0000-0000-000000000000}"/>
          </ac:spMkLst>
        </pc:spChg>
        <pc:spChg chg="mod">
          <ac:chgData name="Thomas Thornhill" userId="4b94b3c8d6c07379" providerId="LiveId" clId="{BA81B890-7A26-4C05-A370-D0F42505B8F4}" dt="2022-05-14T16:35:33.727" v="1064" actId="20577"/>
          <ac:spMkLst>
            <pc:docMk/>
            <pc:sldMk cId="1819633519" sldId="267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22:29:53.850" v="3166"/>
        <pc:sldMkLst>
          <pc:docMk/>
          <pc:sldMk cId="1348728299" sldId="268"/>
        </pc:sldMkLst>
        <pc:spChg chg="mod">
          <ac:chgData name="Thomas Thornhill" userId="4b94b3c8d6c07379" providerId="LiveId" clId="{BA81B890-7A26-4C05-A370-D0F42505B8F4}" dt="2022-05-14T16:38:04.473" v="1280" actId="20577"/>
          <ac:spMkLst>
            <pc:docMk/>
            <pc:sldMk cId="1348728299" sldId="268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16:43:35.365" v="1665" actId="27636"/>
        <pc:sldMkLst>
          <pc:docMk/>
          <pc:sldMk cId="1515084631" sldId="269"/>
        </pc:sldMkLst>
        <pc:spChg chg="mod">
          <ac:chgData name="Thomas Thornhill" userId="4b94b3c8d6c07379" providerId="LiveId" clId="{BA81B890-7A26-4C05-A370-D0F42505B8F4}" dt="2022-05-14T16:43:35.365" v="1665" actId="27636"/>
          <ac:spMkLst>
            <pc:docMk/>
            <pc:sldMk cId="1515084631" sldId="269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16:46:02.040" v="1859" actId="20577"/>
        <pc:sldMkLst>
          <pc:docMk/>
          <pc:sldMk cId="232291681" sldId="270"/>
        </pc:sldMkLst>
        <pc:spChg chg="mod">
          <ac:chgData name="Thomas Thornhill" userId="4b94b3c8d6c07379" providerId="LiveId" clId="{BA81B890-7A26-4C05-A370-D0F42505B8F4}" dt="2022-05-14T16:46:02.040" v="1859" actId="20577"/>
          <ac:spMkLst>
            <pc:docMk/>
            <pc:sldMk cId="232291681" sldId="270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16:50:16.966" v="2193" actId="20577"/>
        <pc:sldMkLst>
          <pc:docMk/>
          <pc:sldMk cId="2433312316" sldId="271"/>
        </pc:sldMkLst>
        <pc:spChg chg="mod">
          <ac:chgData name="Thomas Thornhill" userId="4b94b3c8d6c07379" providerId="LiveId" clId="{BA81B890-7A26-4C05-A370-D0F42505B8F4}" dt="2022-05-14T16:50:16.966" v="2193" actId="20577"/>
          <ac:spMkLst>
            <pc:docMk/>
            <pc:sldMk cId="2433312316" sldId="271"/>
            <ac:spMk id="5" creationId="{00000000-0000-0000-0000-000000000000}"/>
          </ac:spMkLst>
        </pc:spChg>
      </pc:sldChg>
      <pc:sldChg chg="modSp add mod">
        <pc:chgData name="Thomas Thornhill" userId="4b94b3c8d6c07379" providerId="LiveId" clId="{BA81B890-7A26-4C05-A370-D0F42505B8F4}" dt="2022-05-14T16:53:16.904" v="2496" actId="6549"/>
        <pc:sldMkLst>
          <pc:docMk/>
          <pc:sldMk cId="2978928935" sldId="272"/>
        </pc:sldMkLst>
        <pc:spChg chg="mod">
          <ac:chgData name="Thomas Thornhill" userId="4b94b3c8d6c07379" providerId="LiveId" clId="{BA81B890-7A26-4C05-A370-D0F42505B8F4}" dt="2022-05-14T16:53:16.904" v="2496" actId="6549"/>
          <ac:spMkLst>
            <pc:docMk/>
            <pc:sldMk cId="2978928935" sldId="272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16:56:09.511" v="2800" actId="20577"/>
        <pc:sldMkLst>
          <pc:docMk/>
          <pc:sldMk cId="1429958717" sldId="273"/>
        </pc:sldMkLst>
        <pc:spChg chg="mod">
          <ac:chgData name="Thomas Thornhill" userId="4b94b3c8d6c07379" providerId="LiveId" clId="{BA81B890-7A26-4C05-A370-D0F42505B8F4}" dt="2022-05-14T16:56:09.511" v="2800" actId="20577"/>
          <ac:spMkLst>
            <pc:docMk/>
            <pc:sldMk cId="1429958717" sldId="273"/>
            <ac:spMk id="5" creationId="{00000000-0000-0000-0000-000000000000}"/>
          </ac:spMkLst>
        </pc:spChg>
      </pc:sldChg>
      <pc:sldChg chg="modSp add mod modAnim">
        <pc:chgData name="Thomas Thornhill" userId="4b94b3c8d6c07379" providerId="LiveId" clId="{BA81B890-7A26-4C05-A370-D0F42505B8F4}" dt="2022-05-14T16:58:16.526" v="3114" actId="20577"/>
        <pc:sldMkLst>
          <pc:docMk/>
          <pc:sldMk cId="222269449" sldId="274"/>
        </pc:sldMkLst>
        <pc:spChg chg="mod">
          <ac:chgData name="Thomas Thornhill" userId="4b94b3c8d6c07379" providerId="LiveId" clId="{BA81B890-7A26-4C05-A370-D0F42505B8F4}" dt="2022-05-14T16:58:16.526" v="3114" actId="20577"/>
          <ac:spMkLst>
            <pc:docMk/>
            <pc:sldMk cId="222269449" sldId="274"/>
            <ac:spMk id="5" creationId="{00000000-0000-0000-0000-000000000000}"/>
          </ac:spMkLst>
        </pc:spChg>
      </pc:sldChg>
      <pc:sldMasterChg chg="modTransition modSldLayout">
        <pc:chgData name="Thomas Thornhill" userId="4b94b3c8d6c07379" providerId="LiveId" clId="{BA81B890-7A26-4C05-A370-D0F42505B8F4}" dt="2022-05-14T16:27:03.351" v="147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BA81B890-7A26-4C05-A370-D0F42505B8F4}" dt="2022-05-14T16:27:03.351" v="147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F2BA9-8365-FF10-D77C-47B0F0EA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2022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CA546-D8F8-B244-1C42-031D70D8BF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6/14/2022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D6A1B-28FA-8044-2CE0-E21378A274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Tom Thornhill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3DA56-E578-5FA7-69A0-0D7F31DC3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A720922C-254E-4CF7-A5F4-9F517181C608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0396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r>
              <a:rPr lang="en-US"/>
              <a:t>Spring 2022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6/14/2022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Tom Thornhill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0C542490-720C-4329-BDA5-67A7199D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197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94957" y="3838081"/>
            <a:ext cx="3064337" cy="3399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554" y="2770687"/>
            <a:ext cx="5638190" cy="96754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94957" y="3838081"/>
            <a:ext cx="3064337" cy="3399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2672" y="1517281"/>
            <a:ext cx="8703106" cy="48581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2672" y="1517281"/>
            <a:ext cx="8703106" cy="48581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6292" y="395812"/>
            <a:ext cx="3756352" cy="62670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2672" y="1517281"/>
            <a:ext cx="8703106" cy="48581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E4E5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E4E5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E4E5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E4E5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E4E5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E4E5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4554" y="2115984"/>
            <a:ext cx="5638190" cy="144655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Does it Mean to be Sincere?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11A64-4AFE-7EC4-462F-819C5898E91F}"/>
              </a:ext>
            </a:extLst>
          </p:cNvPr>
          <p:cNvSpPr txBox="1"/>
          <p:nvPr/>
        </p:nvSpPr>
        <p:spPr>
          <a:xfrm>
            <a:off x="173736" y="5978070"/>
            <a:ext cx="231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Lancaster, CA</a:t>
            </a:r>
            <a:br>
              <a:rPr lang="en-US" dirty="0"/>
            </a:br>
            <a:r>
              <a:rPr lang="en-US" dirty="0"/>
              <a:t>June 14, 2022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841" y="961535"/>
            <a:ext cx="8983745" cy="5786199"/>
          </a:xfr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700" b="1" dirty="0">
                <a:solidFill>
                  <a:srgbClr val="002060"/>
                </a:solidFill>
              </a:rPr>
              <a:t>We must handle accurately God’s word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</a:rPr>
              <a:t>2 Timothy 2:15</a:t>
            </a:r>
            <a:br>
              <a:rPr lang="en-US" sz="3700" b="1" dirty="0">
                <a:solidFill>
                  <a:srgbClr val="C00000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What methods are we using to determine truth?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- Context? Pre-conceived ideas? Works of false teachers?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rgbClr val="C00000"/>
                </a:solidFill>
              </a:rPr>
              <a:t>1 Peter 2:2 </a:t>
            </a:r>
            <a:r>
              <a:rPr lang="en-US" sz="3700" dirty="0">
                <a:solidFill>
                  <a:schemeClr val="bg1"/>
                </a:solidFill>
              </a:rPr>
              <a:t>“sincere” (KJV) – pure, unhypocritical. Note </a:t>
            </a:r>
            <a:r>
              <a:rPr lang="en-US" sz="3700" b="1" dirty="0">
                <a:solidFill>
                  <a:srgbClr val="C00000"/>
                </a:solidFill>
              </a:rPr>
              <a:t>verse 1</a:t>
            </a:r>
            <a:r>
              <a:rPr lang="en-US" sz="3700" dirty="0">
                <a:solidFill>
                  <a:schemeClr val="bg1"/>
                </a:solidFill>
              </a:rPr>
              <a:t>, put away malice, deceit, hypocrisy, etc.</a:t>
            </a:r>
            <a:endParaRPr lang="en-US" sz="3700" b="1" dirty="0">
              <a:solidFill>
                <a:srgbClr val="C00000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</a:rPr>
              <a:t>2 Peter 3:16; cf. 2 Corinthians 2:17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2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415" y="914400"/>
            <a:ext cx="8983744" cy="5940088"/>
          </a:xfr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800" b="1" dirty="0">
                <a:solidFill>
                  <a:srgbClr val="002060"/>
                </a:solidFill>
              </a:rPr>
              <a:t>We must be willing to change if we learn we are wrong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Knowledge is meaningless if we are unwilling to apply it properly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Matthew 7:21-23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</a:t>
            </a:r>
            <a:r>
              <a:rPr lang="en-US" sz="3800" b="1" dirty="0">
                <a:solidFill>
                  <a:srgbClr val="C00000"/>
                </a:solidFill>
              </a:rPr>
              <a:t> Matthew 28:19-20 </a:t>
            </a:r>
            <a:r>
              <a:rPr lang="en-US" sz="3800" dirty="0">
                <a:solidFill>
                  <a:schemeClr val="bg1"/>
                </a:solidFill>
              </a:rPr>
              <a:t>– observe all things commanded</a:t>
            </a:r>
            <a:endParaRPr lang="en-US" sz="3800" b="1" dirty="0">
              <a:solidFill>
                <a:srgbClr val="C00000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</a:rPr>
              <a:t>Galatians 1:13-14 </a:t>
            </a:r>
            <a:r>
              <a:rPr lang="en-US" sz="3800" dirty="0">
                <a:solidFill>
                  <a:schemeClr val="bg1"/>
                </a:solidFill>
              </a:rPr>
              <a:t>– Paul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Acts 18:24-28; 19:1-5 </a:t>
            </a:r>
            <a:r>
              <a:rPr lang="en-US" sz="3800" dirty="0">
                <a:solidFill>
                  <a:schemeClr val="bg1"/>
                </a:solidFill>
              </a:rPr>
              <a:t>– Apollos, 			and others in error</a:t>
            </a:r>
          </a:p>
        </p:txBody>
      </p:sp>
    </p:spTree>
    <p:extLst>
      <p:ext uri="{BB962C8B-B14F-4D97-AF65-F5344CB8AC3E}">
        <p14:creationId xmlns:p14="http://schemas.microsoft.com/office/powerpoint/2010/main" val="297892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414" y="961535"/>
            <a:ext cx="9002598" cy="5786199"/>
          </a:xfr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700" b="1" dirty="0">
                <a:solidFill>
                  <a:srgbClr val="002060"/>
                </a:solidFill>
              </a:rPr>
              <a:t>We need to be consistent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</a:rPr>
              <a:t>A quality of genuine sincerity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rgbClr val="C00000"/>
                </a:solidFill>
              </a:rPr>
              <a:t>Matthew 15:7-9; 23:23-24 </a:t>
            </a:r>
            <a:r>
              <a:rPr lang="en-US" sz="3700" dirty="0">
                <a:solidFill>
                  <a:schemeClr val="bg1"/>
                </a:solidFill>
              </a:rPr>
              <a:t>– a problem with the scribes and Pharisees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rgbClr val="C00000"/>
                </a:solidFill>
              </a:rPr>
              <a:t>Titus 1:16, </a:t>
            </a:r>
            <a:r>
              <a:rPr lang="en-US" sz="3700" dirty="0">
                <a:solidFill>
                  <a:schemeClr val="bg1"/>
                </a:solidFill>
              </a:rPr>
              <a:t>They profess to know God, but in works they deny Him</a:t>
            </a:r>
            <a:br>
              <a:rPr lang="en-US" sz="3700" b="1" dirty="0">
                <a:solidFill>
                  <a:srgbClr val="C00000"/>
                </a:solidFill>
              </a:rPr>
            </a:br>
            <a:r>
              <a:rPr lang="en-US" sz="3700" b="1" dirty="0">
                <a:solidFill>
                  <a:srgbClr val="C00000"/>
                </a:solidFill>
              </a:rPr>
              <a:t>Philippians 1:16, </a:t>
            </a:r>
            <a:r>
              <a:rPr lang="en-US" sz="3700" dirty="0">
                <a:solidFill>
                  <a:schemeClr val="bg1"/>
                </a:solidFill>
              </a:rPr>
              <a:t>some taught 			truth with evil intentions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</a:rPr>
              <a:t>1 Timothy 4:16 </a:t>
            </a:r>
            <a:r>
              <a:rPr lang="en-US" sz="3700" dirty="0">
                <a:solidFill>
                  <a:schemeClr val="bg1"/>
                </a:solidFill>
              </a:rPr>
              <a:t>– take heed to 					yourself …</a:t>
            </a:r>
          </a:p>
        </p:txBody>
      </p:sp>
    </p:spTree>
    <p:extLst>
      <p:ext uri="{BB962C8B-B14F-4D97-AF65-F5344CB8AC3E}">
        <p14:creationId xmlns:p14="http://schemas.microsoft.com/office/powerpoint/2010/main" val="142995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3122" y="914400"/>
            <a:ext cx="8964890" cy="6186309"/>
          </a:xfr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002060"/>
                </a:solidFill>
              </a:rPr>
              <a:t>We need to be focused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The sincere will not let the world or things distract them from doing what is right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b="1" dirty="0">
                <a:solidFill>
                  <a:srgbClr val="C00000"/>
                </a:solidFill>
              </a:rPr>
              <a:t>James 4:4; 1 Timothy 6:9-10, </a:t>
            </a:r>
            <a:r>
              <a:rPr lang="en-US" sz="3500" dirty="0">
                <a:solidFill>
                  <a:schemeClr val="bg1"/>
                </a:solidFill>
              </a:rPr>
              <a:t>Friendship with the world …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C00000"/>
                </a:solidFill>
              </a:rPr>
              <a:t>Luke 10:40-42, </a:t>
            </a:r>
            <a:r>
              <a:rPr lang="en-US" sz="3500" dirty="0">
                <a:solidFill>
                  <a:schemeClr val="bg1"/>
                </a:solidFill>
              </a:rPr>
              <a:t>even good works can be a distraction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C00000"/>
                </a:solidFill>
              </a:rPr>
              <a:t>Hebrews 12:1-2, </a:t>
            </a:r>
            <a:r>
              <a:rPr lang="en-US" sz="3500" dirty="0">
                <a:solidFill>
                  <a:schemeClr val="bg1"/>
                </a:solidFill>
              </a:rPr>
              <a:t>Are we letting the world weigh us down from total service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				and endurance?</a:t>
            </a:r>
          </a:p>
        </p:txBody>
      </p:sp>
    </p:spTree>
    <p:extLst>
      <p:ext uri="{BB962C8B-B14F-4D97-AF65-F5344CB8AC3E}">
        <p14:creationId xmlns:p14="http://schemas.microsoft.com/office/powerpoint/2010/main" val="22226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7" y="1835740"/>
            <a:ext cx="8160063" cy="1938992"/>
          </a:xfrm>
        </p:spPr>
        <p:txBody>
          <a:bodyPr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Where is your sincerity leading you?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sincerity?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672" y="1060704"/>
            <a:ext cx="8703106" cy="2431435"/>
          </a:xfrm>
        </p:spPr>
        <p:txBody>
          <a:bodyPr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Genuine, without hypocrisy. 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“Free from pretense or deceit; proceeding from genuine feelings.”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 (Microsoft Bing Search)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sincerity?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672" y="1060704"/>
            <a:ext cx="8703106" cy="2431435"/>
          </a:xfrm>
        </p:spPr>
        <p:txBody>
          <a:bodyPr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Christians need to be sincere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1 Timothy 1:5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1 Peter 1:22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Philippians 1:10</a:t>
            </a:r>
          </a:p>
        </p:txBody>
      </p:sp>
    </p:spTree>
    <p:extLst>
      <p:ext uri="{BB962C8B-B14F-4D97-AF65-F5344CB8AC3E}">
        <p14:creationId xmlns:p14="http://schemas.microsoft.com/office/powerpoint/2010/main" val="35250588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sincerity?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672" y="1060704"/>
            <a:ext cx="8703106" cy="5635389"/>
          </a:xfrm>
        </p:spPr>
        <p:txBody>
          <a:bodyPr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Applying God’s word, this is sometimes misunderstood.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Some reason that as long as they are sincere (their feelings are genuine), such is all that matters.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This dismisses the need for total obedience and puts the heart above </a:t>
            </a:r>
            <a:r>
              <a:rPr lang="en-US" sz="3800" u="sng" dirty="0">
                <a:solidFill>
                  <a:schemeClr val="bg1"/>
                </a:solidFill>
              </a:rPr>
              <a:t>and against </a:t>
            </a:r>
            <a:r>
              <a:rPr lang="en-US" sz="3800" dirty="0">
                <a:solidFill>
                  <a:schemeClr val="bg1"/>
                </a:solidFill>
              </a:rPr>
              <a:t>truth.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BOTH are equally important!</a:t>
            </a:r>
            <a:endParaRPr lang="en-US" sz="3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817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sincerity?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672" y="1060704"/>
            <a:ext cx="8703106" cy="4933658"/>
          </a:xfrm>
        </p:spPr>
        <p:txBody>
          <a:bodyPr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u="sng" dirty="0">
                <a:solidFill>
                  <a:schemeClr val="bg1"/>
                </a:solidFill>
              </a:rPr>
              <a:t>One can be sincerely wrong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Acts 26:9 </a:t>
            </a:r>
            <a:r>
              <a:rPr lang="en-US" sz="3800" dirty="0">
                <a:solidFill>
                  <a:schemeClr val="bg1"/>
                </a:solidFill>
              </a:rPr>
              <a:t>– Paul in persecuting Christians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2 Samuel 6 </a:t>
            </a:r>
            <a:r>
              <a:rPr lang="en-US" sz="3800" dirty="0">
                <a:solidFill>
                  <a:schemeClr val="bg1"/>
                </a:solidFill>
              </a:rPr>
              <a:t>– Uzzah in stilling the ark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Matthew 7:21-23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Proverbs 14:12</a:t>
            </a:r>
            <a:r>
              <a:rPr lang="en-US" sz="3800" dirty="0">
                <a:solidFill>
                  <a:schemeClr val="bg1"/>
                </a:solidFill>
              </a:rPr>
              <a:t>, There is a way that seems right to man …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36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841" y="1060704"/>
            <a:ext cx="8974318" cy="5635389"/>
          </a:xfrm>
        </p:spPr>
        <p:txBody>
          <a:bodyPr wrap="square" anchor="t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We must be open minded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Am I willing to honestly consider what others say? Will I admit if I am wrong?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Acts 10:33 </a:t>
            </a:r>
            <a:r>
              <a:rPr lang="en-US" sz="3800" dirty="0">
                <a:solidFill>
                  <a:schemeClr val="bg1"/>
                </a:solidFill>
              </a:rPr>
              <a:t>– Cornelius, ready to hear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John 7:51 </a:t>
            </a:r>
            <a:r>
              <a:rPr lang="en-US" sz="3800" dirty="0">
                <a:solidFill>
                  <a:schemeClr val="bg1"/>
                </a:solidFill>
              </a:rPr>
              <a:t>– Nicodemus, challenging the council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Proverbs 18:13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</a:t>
            </a:r>
            <a:r>
              <a:rPr lang="en-US" sz="3800" b="1" dirty="0">
                <a:solidFill>
                  <a:srgbClr val="C00000"/>
                </a:solidFill>
              </a:rPr>
              <a:t>cf. Acts 7:57</a:t>
            </a:r>
            <a:r>
              <a:rPr lang="en-US" sz="3800" dirty="0">
                <a:solidFill>
                  <a:schemeClr val="bg1"/>
                </a:solidFill>
              </a:rPr>
              <a:t> – closed minded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33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672" y="1060704"/>
            <a:ext cx="8703106" cy="5050613"/>
          </a:xfrm>
        </p:spPr>
        <p:txBody>
          <a:bodyPr anchor="t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We must be open minded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</a:rPr>
              <a:t>Far too many make up their minds before hearing all the facts, and many have no intention of considering all the facts, or that they may be wrong.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Sadly, many INTENTIONALLY leave out details</a:t>
            </a:r>
            <a:endParaRPr lang="en-US" sz="3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8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584" y="914400"/>
            <a:ext cx="8951976" cy="5893921"/>
          </a:xfrm>
        </p:spPr>
        <p:txBody>
          <a:bodyPr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800" b="1" dirty="0">
                <a:solidFill>
                  <a:srgbClr val="002060"/>
                </a:solidFill>
              </a:rPr>
              <a:t>We need to be willing to investigate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</a:rPr>
              <a:t>Acts 17:11 </a:t>
            </a:r>
            <a:r>
              <a:rPr lang="en-US" sz="3800" dirty="0">
                <a:solidFill>
                  <a:schemeClr val="bg1"/>
                </a:solidFill>
              </a:rPr>
              <a:t>– the Bereans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- A genuine open mind is willing to put forth effort to understand and investigate.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1 Thessalonians 5:21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1 John 4:1 </a:t>
            </a:r>
            <a:r>
              <a:rPr lang="en-US" sz="3800" dirty="0">
                <a:solidFill>
                  <a:schemeClr val="bg1"/>
                </a:solidFill>
              </a:rPr>
              <a:t>– Test all things; Test the spirits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Test – associated with a refining fire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highlight>
                  <a:srgbClr val="FFFF00"/>
                </a:highlight>
              </a:rPr>
              <a:t>If we are sincere, we WANT to be right</a:t>
            </a:r>
          </a:p>
        </p:txBody>
      </p:sp>
    </p:spTree>
    <p:extLst>
      <p:ext uri="{BB962C8B-B14F-4D97-AF65-F5344CB8AC3E}">
        <p14:creationId xmlns:p14="http://schemas.microsoft.com/office/powerpoint/2010/main" val="151508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72" y="180981"/>
            <a:ext cx="8703106" cy="707886"/>
          </a:xfrm>
          <a:solidFill>
            <a:schemeClr val="tx1">
              <a:alpha val="45098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Qualities of Biblical sincerity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672" y="914400"/>
            <a:ext cx="8703106" cy="5472267"/>
          </a:xfrm>
        </p:spPr>
        <p:txBody>
          <a:bodyPr anchor="t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We must place truth first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</a:rPr>
              <a:t>Proverbs 23:23 </a:t>
            </a:r>
            <a:r>
              <a:rPr lang="en-US" sz="3800" dirty="0">
                <a:solidFill>
                  <a:schemeClr val="bg1"/>
                </a:solidFill>
              </a:rPr>
              <a:t>– Buy the truth and do not sell it.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Is God’s word the source of your sincerity?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1 Thessalonians 2:13; 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b="1" dirty="0">
                <a:solidFill>
                  <a:srgbClr val="C00000"/>
                </a:solidFill>
              </a:rPr>
              <a:t>Psalms 119:104-105</a:t>
            </a:r>
            <a:br>
              <a:rPr lang="en-US" sz="3800" b="1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Many today who are sincere appeal 			to the wrong source</a:t>
            </a:r>
          </a:p>
        </p:txBody>
      </p:sp>
    </p:spTree>
    <p:extLst>
      <p:ext uri="{BB962C8B-B14F-4D97-AF65-F5344CB8AC3E}">
        <p14:creationId xmlns:p14="http://schemas.microsoft.com/office/powerpoint/2010/main" val="232291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554</TotalTime>
  <Words>678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Trebuchet MS</vt:lpstr>
      <vt:lpstr>Default</vt:lpstr>
      <vt:lpstr>What Does it Mean to be Sincere? </vt:lpstr>
      <vt:lpstr>What is sincerity?</vt:lpstr>
      <vt:lpstr>What is sincerity?</vt:lpstr>
      <vt:lpstr>What is sincerity?</vt:lpstr>
      <vt:lpstr>What is sincerity?</vt:lpstr>
      <vt:lpstr>Qualities of Biblical sincerity</vt:lpstr>
      <vt:lpstr>Qualities of Biblical sincerity</vt:lpstr>
      <vt:lpstr>Qualities of Biblical sincerity</vt:lpstr>
      <vt:lpstr>Qualities of Biblical sincerity</vt:lpstr>
      <vt:lpstr>Qualities of Biblical sincerity</vt:lpstr>
      <vt:lpstr>Qualities of Biblical sincerity</vt:lpstr>
      <vt:lpstr>Qualities of Biblical sincerity</vt:lpstr>
      <vt:lpstr>Qualities of Biblical sincerity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Sincere (Gospel Meeting)</dc:title>
  <dc:creator>Tom Thornhill</dc:creator>
  <cp:lastModifiedBy>Richard Lidh</cp:lastModifiedBy>
  <cp:revision>31</cp:revision>
  <cp:lastPrinted>2022-06-15T04:32:39Z</cp:lastPrinted>
  <dcterms:created xsi:type="dcterms:W3CDTF">2014-03-26T14:03:34Z</dcterms:created>
  <dcterms:modified xsi:type="dcterms:W3CDTF">2022-06-15T04:33:16Z</dcterms:modified>
</cp:coreProperties>
</file>